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3" r:id="rId8"/>
    <p:sldId id="265" r:id="rId9"/>
    <p:sldId id="266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238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79498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4728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56957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911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99959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653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18896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0242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67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89545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E9BF9-487F-4F0D-BF52-6A63375EA596}" type="datetimeFigureOut">
              <a:rPr lang="en-SG" smtClean="0"/>
              <a:t>7/11/2016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F0A56-4A73-4354-81E7-F222A7DEE7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67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r="49679" b="5338"/>
          <a:stretch/>
        </p:blipFill>
        <p:spPr bwMode="auto">
          <a:xfrm>
            <a:off x="4682851" y="1903095"/>
            <a:ext cx="2884170" cy="30518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Arrow: Left 5"/>
          <p:cNvSpPr/>
          <p:nvPr/>
        </p:nvSpPr>
        <p:spPr>
          <a:xfrm>
            <a:off x="7567022" y="2123953"/>
            <a:ext cx="1258674" cy="332557"/>
          </a:xfrm>
          <a:prstGeom prst="leftArrow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Command line</a:t>
            </a:r>
          </a:p>
        </p:txBody>
      </p:sp>
      <p:sp>
        <p:nvSpPr>
          <p:cNvPr id="7" name="Arrow: Left 6"/>
          <p:cNvSpPr/>
          <p:nvPr/>
        </p:nvSpPr>
        <p:spPr>
          <a:xfrm>
            <a:off x="7567021" y="2511705"/>
            <a:ext cx="847773" cy="297649"/>
          </a:xfrm>
          <a:prstGeom prst="leftArrow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feedback</a:t>
            </a:r>
          </a:p>
        </p:txBody>
      </p:sp>
      <p:sp>
        <p:nvSpPr>
          <p:cNvPr id="8" name="Arrow: Left 7"/>
          <p:cNvSpPr/>
          <p:nvPr/>
        </p:nvSpPr>
        <p:spPr>
          <a:xfrm>
            <a:off x="7567027" y="4705111"/>
            <a:ext cx="1872133" cy="347240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Current storage filename</a:t>
            </a:r>
          </a:p>
        </p:txBody>
      </p:sp>
    </p:spTree>
    <p:extLst>
      <p:ext uri="{BB962C8B-B14F-4D97-AF65-F5344CB8AC3E}">
        <p14:creationId xmlns:p14="http://schemas.microsoft.com/office/powerpoint/2010/main" val="2614959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Arrow: Left 4"/>
          <p:cNvSpPr/>
          <p:nvPr/>
        </p:nvSpPr>
        <p:spPr>
          <a:xfrm>
            <a:off x="6809509" y="3540703"/>
            <a:ext cx="1918854" cy="602673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Expired Task</a:t>
            </a:r>
          </a:p>
        </p:txBody>
      </p:sp>
      <p:sp>
        <p:nvSpPr>
          <p:cNvPr id="7" name="Arrow: Left 6"/>
          <p:cNvSpPr/>
          <p:nvPr/>
        </p:nvSpPr>
        <p:spPr>
          <a:xfrm>
            <a:off x="6778336" y="4703835"/>
            <a:ext cx="1918854" cy="602673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Done task</a:t>
            </a:r>
          </a:p>
        </p:txBody>
      </p:sp>
      <p:sp>
        <p:nvSpPr>
          <p:cNvPr id="8" name="Arrow: Left 7"/>
          <p:cNvSpPr/>
          <p:nvPr/>
        </p:nvSpPr>
        <p:spPr>
          <a:xfrm>
            <a:off x="6809509" y="5824754"/>
            <a:ext cx="1918854" cy="602673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Ignored task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47671" r="2216" b="5353"/>
          <a:stretch/>
        </p:blipFill>
        <p:spPr>
          <a:xfrm>
            <a:off x="668482" y="242454"/>
            <a:ext cx="6109854" cy="6490855"/>
          </a:xfrm>
          <a:prstGeom prst="rect">
            <a:avLst/>
          </a:prstGeom>
        </p:spPr>
      </p:pic>
      <p:sp>
        <p:nvSpPr>
          <p:cNvPr id="10" name="Arrow: Left 9"/>
          <p:cNvSpPr/>
          <p:nvPr/>
        </p:nvSpPr>
        <p:spPr>
          <a:xfrm>
            <a:off x="6778336" y="2356464"/>
            <a:ext cx="1918854" cy="602673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Pinned Task</a:t>
            </a:r>
          </a:p>
        </p:txBody>
      </p:sp>
    </p:spTree>
    <p:extLst>
      <p:ext uri="{BB962C8B-B14F-4D97-AF65-F5344CB8AC3E}">
        <p14:creationId xmlns:p14="http://schemas.microsoft.com/office/powerpoint/2010/main" val="1605181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Right 6"/>
          <p:cNvSpPr/>
          <p:nvPr/>
        </p:nvSpPr>
        <p:spPr>
          <a:xfrm flipH="1">
            <a:off x="6239981" y="4468529"/>
            <a:ext cx="2294418" cy="62727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Set {index} done</a:t>
            </a:r>
          </a:p>
        </p:txBody>
      </p:sp>
      <p:sp>
        <p:nvSpPr>
          <p:cNvPr id="8" name="Arrow: Right 7"/>
          <p:cNvSpPr/>
          <p:nvPr/>
        </p:nvSpPr>
        <p:spPr>
          <a:xfrm flipH="1">
            <a:off x="6239980" y="5362147"/>
            <a:ext cx="2294419" cy="62727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Set {index} ignore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47670" r="2500" b="5657"/>
          <a:stretch/>
        </p:blipFill>
        <p:spPr>
          <a:xfrm>
            <a:off x="108556" y="76201"/>
            <a:ext cx="6075218" cy="647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493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0" b="7492"/>
          <a:stretch/>
        </p:blipFill>
        <p:spPr>
          <a:xfrm>
            <a:off x="3327400" y="1825625"/>
            <a:ext cx="6636456" cy="4025340"/>
          </a:xfrm>
        </p:spPr>
      </p:pic>
    </p:spTree>
    <p:extLst>
      <p:ext uri="{BB962C8B-B14F-4D97-AF65-F5344CB8AC3E}">
        <p14:creationId xmlns:p14="http://schemas.microsoft.com/office/powerpoint/2010/main" val="1882418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7" b="7092"/>
          <a:stretch/>
        </p:blipFill>
        <p:spPr>
          <a:xfrm>
            <a:off x="1239852" y="1756177"/>
            <a:ext cx="6628985" cy="4042740"/>
          </a:xfrm>
        </p:spPr>
      </p:pic>
    </p:spTree>
    <p:extLst>
      <p:ext uri="{BB962C8B-B14F-4D97-AF65-F5344CB8AC3E}">
        <p14:creationId xmlns:p14="http://schemas.microsoft.com/office/powerpoint/2010/main" val="1201061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" t="1154" r="57236" b="39861"/>
          <a:stretch/>
        </p:blipFill>
        <p:spPr>
          <a:xfrm>
            <a:off x="193431" y="527540"/>
            <a:ext cx="5143500" cy="40451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" t="1282" r="56947" b="39861"/>
          <a:stretch/>
        </p:blipFill>
        <p:spPr>
          <a:xfrm>
            <a:off x="5600700" y="527540"/>
            <a:ext cx="5134708" cy="4036402"/>
          </a:xfrm>
          <a:prstGeom prst="rect">
            <a:avLst/>
          </a:prstGeom>
        </p:spPr>
      </p:pic>
      <p:sp>
        <p:nvSpPr>
          <p:cNvPr id="6" name="Arrow: Down 5"/>
          <p:cNvSpPr/>
          <p:nvPr/>
        </p:nvSpPr>
        <p:spPr>
          <a:xfrm rot="18271242">
            <a:off x="5168462" y="1996221"/>
            <a:ext cx="600707" cy="1099039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7" name="Arrow: Down 6"/>
          <p:cNvSpPr/>
          <p:nvPr/>
        </p:nvSpPr>
        <p:spPr>
          <a:xfrm rot="16200000">
            <a:off x="5144283" y="3471599"/>
            <a:ext cx="600707" cy="725365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584206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Arrow: Left 4"/>
          <p:cNvSpPr/>
          <p:nvPr/>
        </p:nvSpPr>
        <p:spPr>
          <a:xfrm>
            <a:off x="6830292" y="354823"/>
            <a:ext cx="2704142" cy="1346165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400" dirty="0"/>
              <a:t>Add play soccer @town @green from 11/7 2am to 10:48pm #sports #pin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0156" b="45833"/>
          <a:stretch/>
        </p:blipFill>
        <p:spPr>
          <a:xfrm>
            <a:off x="0" y="0"/>
            <a:ext cx="6754056" cy="412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02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Arrow: Left 4"/>
          <p:cNvSpPr/>
          <p:nvPr/>
        </p:nvSpPr>
        <p:spPr>
          <a:xfrm>
            <a:off x="6096000" y="499037"/>
            <a:ext cx="3408745" cy="865636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400" dirty="0"/>
              <a:t>Add go swimming from 11/20 10:00pm to 11:00pm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0313" b="4849"/>
          <a:stretch/>
        </p:blipFill>
        <p:spPr>
          <a:xfrm>
            <a:off x="0" y="0"/>
            <a:ext cx="6057900" cy="65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76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SG"/>
          </a:p>
        </p:txBody>
      </p:sp>
      <p:sp>
        <p:nvSpPr>
          <p:cNvPr id="6" name="Arrow: Left 5"/>
          <p:cNvSpPr/>
          <p:nvPr/>
        </p:nvSpPr>
        <p:spPr>
          <a:xfrm>
            <a:off x="8901897" y="2154634"/>
            <a:ext cx="2451903" cy="387752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add play soccer #pin </a:t>
            </a:r>
          </a:p>
        </p:txBody>
      </p:sp>
      <p:sp>
        <p:nvSpPr>
          <p:cNvPr id="8" name="Arrow: Left 7"/>
          <p:cNvSpPr/>
          <p:nvPr/>
        </p:nvSpPr>
        <p:spPr>
          <a:xfrm>
            <a:off x="8906726" y="3593940"/>
            <a:ext cx="2502062" cy="509286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add cook dinner #high</a:t>
            </a:r>
          </a:p>
        </p:txBody>
      </p:sp>
      <p:sp>
        <p:nvSpPr>
          <p:cNvPr id="9" name="Arrow: Left 8"/>
          <p:cNvSpPr/>
          <p:nvPr/>
        </p:nvSpPr>
        <p:spPr>
          <a:xfrm>
            <a:off x="8851738" y="5943599"/>
            <a:ext cx="2502062" cy="370391"/>
          </a:xfrm>
          <a:prstGeom prst="lef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add cut hair #low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r="54621" b="5992"/>
          <a:stretch/>
        </p:blipFill>
        <p:spPr>
          <a:xfrm>
            <a:off x="3369198" y="312516"/>
            <a:ext cx="5532699" cy="644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6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Right 6"/>
          <p:cNvSpPr/>
          <p:nvPr/>
        </p:nvSpPr>
        <p:spPr>
          <a:xfrm>
            <a:off x="5025594" y="3328893"/>
            <a:ext cx="1988503" cy="1344707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find cook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-1" r="54489" b="4950"/>
          <a:stretch/>
        </p:blipFill>
        <p:spPr>
          <a:xfrm>
            <a:off x="883084" y="1354145"/>
            <a:ext cx="4142510" cy="4866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54432" b="5152"/>
          <a:stretch/>
        </p:blipFill>
        <p:spPr>
          <a:xfrm>
            <a:off x="7014096" y="1354145"/>
            <a:ext cx="4156517" cy="486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0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/>
          </p:cNvPicPr>
          <p:nvPr/>
        </p:nvPicPr>
        <p:blipFill rotWithShape="1">
          <a:blip r:embed="rId2"/>
          <a:srcRect l="-1" r="54489" b="4950"/>
          <a:stretch/>
        </p:blipFill>
        <p:spPr>
          <a:xfrm>
            <a:off x="746211" y="457199"/>
            <a:ext cx="4599500" cy="54034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54773" b="5253"/>
          <a:stretch/>
        </p:blipFill>
        <p:spPr>
          <a:xfrm>
            <a:off x="7183582" y="457199"/>
            <a:ext cx="4567657" cy="5382491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5462494" y="2683435"/>
            <a:ext cx="1786965" cy="1284941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File </a:t>
            </a:r>
            <a:r>
              <a:rPr lang="en-SG" dirty="0" err="1"/>
              <a:t>newTaskBook</a:t>
            </a:r>
            <a:endParaRPr lang="en-SG" dirty="0"/>
          </a:p>
        </p:txBody>
      </p:sp>
      <p:sp>
        <p:nvSpPr>
          <p:cNvPr id="7" name="Rectangle: Rounded Corners 6"/>
          <p:cNvSpPr/>
          <p:nvPr/>
        </p:nvSpPr>
        <p:spPr>
          <a:xfrm>
            <a:off x="9516385" y="5603620"/>
            <a:ext cx="776941" cy="25698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: Rounded Corners 7"/>
          <p:cNvSpPr/>
          <p:nvPr/>
        </p:nvSpPr>
        <p:spPr>
          <a:xfrm>
            <a:off x="3045961" y="5603620"/>
            <a:ext cx="776941" cy="2151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2032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r="49944" b="47528"/>
          <a:stretch/>
        </p:blipFill>
        <p:spPr bwMode="auto">
          <a:xfrm>
            <a:off x="1219088" y="2571227"/>
            <a:ext cx="2868930" cy="1691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506" y="2577757"/>
            <a:ext cx="2765317" cy="1731278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4195481" y="3417047"/>
            <a:ext cx="2026025" cy="891988"/>
          </a:xfrm>
          <a:prstGeom prst="rightArrow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700"/>
              </a:lnSpc>
            </a:pPr>
            <a:r>
              <a:rPr lang="en-SG" sz="1200" dirty="0">
                <a:solidFill>
                  <a:schemeClr val="tx1"/>
                </a:solidFill>
              </a:rPr>
              <a:t>update 1</a:t>
            </a:r>
          </a:p>
          <a:p>
            <a:pPr algn="ctr">
              <a:lnSpc>
                <a:spcPts val="1700"/>
              </a:lnSpc>
            </a:pPr>
            <a:r>
              <a:rPr lang="en-SG" sz="1200" dirty="0">
                <a:solidFill>
                  <a:schemeClr val="tx1"/>
                </a:solidFill>
              </a:rPr>
              <a:t> go running</a:t>
            </a:r>
            <a:r>
              <a:rPr lang="en-SG" dirty="0">
                <a:solidFill>
                  <a:schemeClr val="tx1"/>
                </a:solidFill>
              </a:rPr>
              <a:t> </a:t>
            </a:r>
            <a:r>
              <a:rPr lang="en-SG" sz="1200" dirty="0">
                <a:solidFill>
                  <a:schemeClr val="tx1"/>
                </a:solidFill>
              </a:rPr>
              <a:t>8am 11/2/16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31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" r="49541" b="68841"/>
          <a:stretch/>
        </p:blipFill>
        <p:spPr>
          <a:xfrm>
            <a:off x="196771" y="138897"/>
            <a:ext cx="4541371" cy="1577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49731" b="69969"/>
          <a:stretch/>
        </p:blipFill>
        <p:spPr>
          <a:xfrm>
            <a:off x="196771" y="1851228"/>
            <a:ext cx="4546439" cy="1527814"/>
          </a:xfrm>
          <a:prstGeom prst="rect">
            <a:avLst/>
          </a:prstGeom>
        </p:spPr>
      </p:pic>
      <p:sp>
        <p:nvSpPr>
          <p:cNvPr id="7" name="Arrow: Down 6"/>
          <p:cNvSpPr/>
          <p:nvPr/>
        </p:nvSpPr>
        <p:spPr>
          <a:xfrm>
            <a:off x="2216360" y="1338294"/>
            <a:ext cx="593452" cy="684286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7671" r="2216" b="53030"/>
          <a:stretch/>
        </p:blipFill>
        <p:spPr>
          <a:xfrm>
            <a:off x="196771" y="3553705"/>
            <a:ext cx="4603063" cy="2426785"/>
          </a:xfrm>
          <a:prstGeom prst="rect">
            <a:avLst/>
          </a:prstGeom>
        </p:spPr>
      </p:pic>
      <p:sp>
        <p:nvSpPr>
          <p:cNvPr id="10" name="Arrow: Down 9"/>
          <p:cNvSpPr/>
          <p:nvPr/>
        </p:nvSpPr>
        <p:spPr>
          <a:xfrm>
            <a:off x="2216360" y="3121450"/>
            <a:ext cx="593452" cy="684286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0722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47841" r="2045" b="50606"/>
          <a:stretch/>
        </p:blipFill>
        <p:spPr>
          <a:xfrm>
            <a:off x="5842124" y="90055"/>
            <a:ext cx="6109854" cy="33874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47955" r="2386" b="45859"/>
          <a:stretch/>
        </p:blipFill>
        <p:spPr>
          <a:xfrm>
            <a:off x="0" y="90055"/>
            <a:ext cx="5500255" cy="3373154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>
            <a:off x="5251700" y="1398071"/>
            <a:ext cx="1180848" cy="51760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70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74</Words>
  <Application>Microsoft Office PowerPoint</Application>
  <PresentationFormat>Widescreen</PresentationFormat>
  <Paragraphs>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Clara clara</dc:creator>
  <cp:lastModifiedBy>Chia Zhe Min</cp:lastModifiedBy>
  <cp:revision>19</cp:revision>
  <dcterms:created xsi:type="dcterms:W3CDTF">2016-11-01T15:18:16Z</dcterms:created>
  <dcterms:modified xsi:type="dcterms:W3CDTF">2016-11-07T13:34:01Z</dcterms:modified>
</cp:coreProperties>
</file>

<file path=docProps/thumbnail.jpeg>
</file>